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86" r:id="rId2"/>
    <p:sldId id="267" r:id="rId3"/>
    <p:sldId id="268" r:id="rId4"/>
    <p:sldId id="269" r:id="rId5"/>
    <p:sldId id="282" r:id="rId6"/>
    <p:sldId id="285" r:id="rId7"/>
    <p:sldId id="283" r:id="rId8"/>
    <p:sldId id="284" r:id="rId9"/>
    <p:sldId id="270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37" autoAdjust="0"/>
    <p:restoredTop sz="94660"/>
  </p:normalViewPr>
  <p:slideViewPr>
    <p:cSldViewPr>
      <p:cViewPr varScale="1">
        <p:scale>
          <a:sx n="58" d="100"/>
          <a:sy n="58" d="100"/>
        </p:scale>
        <p:origin x="-6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2D208-F04B-48B2-8830-8DDC7591B033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462FE-928B-40D2-949F-CE725FC2047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462FE-928B-40D2-949F-CE725FC20477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jili-blog.ru/pervye-syuzhetnye-igry-s-malishom-ot-9-mesyacev-do-2-let.html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7920880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Методическая разработка</a:t>
            </a:r>
          </a:p>
          <a:p>
            <a:pPr algn="ctr"/>
            <a:r>
              <a:rPr lang="ru-RU" sz="3200" b="1" dirty="0" smtClean="0"/>
              <a:t>НА ТЕМУ: </a:t>
            </a:r>
          </a:p>
          <a:p>
            <a:pPr algn="ctr"/>
            <a:r>
              <a:rPr lang="ru-RU" sz="3200" b="1" dirty="0" smtClean="0"/>
              <a:t>«МАТЕМАТИКА ДЛЯ МАЛЫШЕЙ</a:t>
            </a:r>
            <a:r>
              <a:rPr lang="ru-RU" sz="3200" dirty="0" smtClean="0"/>
              <a:t>»</a:t>
            </a:r>
            <a:endParaRPr lang="ru-RU" sz="3200" dirty="0"/>
          </a:p>
        </p:txBody>
      </p:sp>
      <p:pic>
        <p:nvPicPr>
          <p:cNvPr id="3" name="Рисунок 2" descr="Игра с цифрами Паровозик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492896"/>
            <a:ext cx="7992888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7632847" cy="446276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Изучаем понятие «Столько же»</a:t>
            </a:r>
          </a:p>
          <a:p>
            <a:pPr algn="ctr"/>
            <a:endParaRPr lang="ru-RU" sz="3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Рассаживаем 2-3 игрушки за столом, сообщаем малышу, что у одной из них сегодня день рождения, поэтому всех гостей нужно накормить. Для начала вместе считаем, сколько всего гостей и со словами «Так, всего 3 гостя, значит, и тарелки нам понадобится тоже 3» отсчитываем с малышом три тарелки. Расставляем их гостям, проверяем, что всем хватило, а это значит что тарелок 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столько же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сколько игрушек. Аналогично можно давать задания и на раздачу ложек или стульев для игрушек.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Потом голосом куклы Маши говорим «А можно мне, пожалуйста, 3 грибочка». Отсчитываем Маше 3 гриба. Затем рассуждаем, что нужно бы лягушонку положить столько же, чтобы не обидеть</a:t>
            </a:r>
            <a:endParaRPr lang="ru-RU" sz="20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827584" y="202956"/>
            <a:ext cx="7632848" cy="578619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обязательно ограничиваться только темой чаепития, математику можно добавлять в любые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сюжетно-ролевые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игры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Например, поставить столько же домиков, сколько и зверушек, нарисовать столько же ягодок, сколько и ежиков на картинке и т.д. Главное, гармонично вплести задачу в сюжет игры, поведав историю о том, что зверушки остались без жилья и т.п.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7608038" cy="5847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Сравниваем  «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Больше - меньше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628800"/>
            <a:ext cx="7776864" cy="440120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Продолжая тему дня рождения игрушки, выкладываем одному из гостей 2 гриба, а другому 4, вместе размышляем, у кого больше, а у кого меньше. Для начала даем малышу попробовать определить на глаз, если он ошибается, пересчитываем вместе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827584" y="549261"/>
            <a:ext cx="7992888" cy="538609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ребенок уже хорошо справляется со сравнением однородных предметов, можно предложить ему 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задачу посложнее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выложим перед ним 2 разных количества предметов разных размеров, например, пуговиц. К примеру, кладем 3 больших пуговицы и 5 маленьких и спрашиваем, где больше. Первое время малыши обычно путаются, показывая на большие пуговицы. Ваша задача объяснить, что в этой задаче вы сравниваете не размер, а количество пуговиц.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гра Чего больш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80728"/>
            <a:ext cx="7776864" cy="511256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899592" y="389799"/>
            <a:ext cx="7488832" cy="5509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Изучаем понятие «Ноль»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Даже самые маленькие, годовалые детки могут легко заметить то обстоятельство, что предметы были и закончились, а также уловить тот момент, когда это произошло. Поэтому раздав игрушкам конфетки, грибы и прочие радости, в недоумении разводите руки и говорите «А у нас ничего не осталось – ноль конфеток». Понятие «ноль», как правило, усваивается детьми очень легко.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04664"/>
            <a:ext cx="7128793" cy="5509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Настольные игры</a:t>
            </a:r>
          </a:p>
          <a:p>
            <a:pPr algn="ctr"/>
            <a:endParaRPr lang="ru-RU" sz="3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Настольные игры с кубиками и фишками – один из самых и лучших и интересных способов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попрактиковать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порядковый счет с ребенком. К тому же, постоянно пересчитывая одно и то же количество точек на кубике, малыш учится узнавать число без пересчета, что также очень полезно и поможет в дальнейшем легко оперировать числами в уме.</a:t>
            </a:r>
          </a:p>
          <a:p>
            <a:pPr algn="ctr"/>
            <a:endParaRPr lang="ru-RU" sz="32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астольная игра для малышей своими рукам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836712"/>
            <a:ext cx="763284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атематическая игра с прищепкам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24744"/>
            <a:ext cx="7848872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80728"/>
            <a:ext cx="7848872" cy="206210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Если вводить простейшую математику в повседневные игровые ситуации с ребенком с малых лет, то эта наука дастся малышу легко. 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ttp://stotysyhc.ru/wp-content/uploads/2014/10/iCANYQP6B1-300x1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284984"/>
            <a:ext cx="5328592" cy="29840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8064896" cy="501675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Обучение детей раннего возраста простым математическим приёмам является непростой задачей, поэтому знакомство малышей с математикой должно происходить в увлекательной и красочной атмосфере, способной заинтересовать любого, даже самого неусидчивого, ребёнка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1043608" y="5445224"/>
            <a:ext cx="2088232" cy="10081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995936" y="4293096"/>
            <a:ext cx="2088232" cy="1152128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308304" y="5373216"/>
            <a:ext cx="1368152" cy="12241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7992888" cy="550920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Решая задачи в играх по арифметике, ребёнок получает дополнительную мотивацию для нахождения правильного ответа. Малыш стремится получить награду, одержав победу в игре, а в игровом процессе отлично запоминается новая информация. Именно такая ненавязчивая, развлекательная форма, а не принудительное обучение, помогает родителям зажечь, а главное, поддержать интерес дошкольника к новому полезному материалу.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7488832" cy="563231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Не надо стремитесь играть сразу с большими числами!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Достаточно ограничиться играми в пределах 4-5.</a:t>
            </a:r>
          </a:p>
          <a:p>
            <a:pPr algn="ctr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Предлагаю рассмотреть несколько математических игр с малышами.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240316"/>
            <a:ext cx="7848872" cy="520142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Счетные палочки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 игра помогает освоить счёт, познакомиться с геометрическими фигурами, понятием о симметрии.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нужно взять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набор счетных палочек (карандашей, соломинок).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Выкладывать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вместе с малышом различные картинки или фигурки из палочек — домик, грибок, елку, ежика, стрекозу, цветы, кораблик, зонтик, буквы. При этом рассказывать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ребенку, как называется та или иная фигура.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 же можно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 счетных палочек можно стоить колодцы (квадратного или треугольного сечения).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 descr="https://ds03.infourok.ru/uploads/ex/0ccb/0003a2c2-672cb87d/hello_html_5b1ab77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48" name="AutoShape 4" descr="https://ds03.infourok.ru/uploads/ex/0ccb/0003a2c2-672cb87d/hello_html_5b1ab77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50" name="AutoShape 6" descr="https://ds03.infourok.ru/uploads/ex/0ccb/0003a2c2-672cb87d/hello_html_5b1ab77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1752" name="Picture 8" descr="http://nattik.ru/wp-content/uploads/2010/08/schetnie_palochki_mash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852936"/>
            <a:ext cx="4244042" cy="320804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1754" name="AutoShape 10" descr="https://i1.u-mama.ru/69b/032/608/825df47f4ec66a140b1e460b690ef9d7.jpg?t=147996511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56" name="AutoShape 12" descr="https://otvet.imgsmail.ru/download/80705287_056c7f42c5484e7efb05aea1eec91cc0_80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58" name="AutoShape 14" descr="https://otvet.imgsmail.ru/download/80705287_056c7f42c5484e7efb05aea1eec91cc0_80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1760" name="Picture 16" descr="http://spb.catalog2b.ru/uimages/product/010/873/591-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692696"/>
            <a:ext cx="3625577" cy="3312368"/>
          </a:xfrm>
          <a:prstGeom prst="rect">
            <a:avLst/>
          </a:prstGeom>
          <a:solidFill>
            <a:srgbClr val="FFFF00"/>
          </a:solidFill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043608" y="366736"/>
            <a:ext cx="6984776" cy="600164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Матрёшка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 игра развивает мелкую моторику, навыки сравнения предметов по величине.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Почти все дети любят матрешек.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Необходимый взять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набор матрешек.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Показать ребенку большую матрешку. Потрясти ее. Открыть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вместе с ребенком и достать матрешку меньшего размера. Поставить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их рядом и сравнить.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Пусть ребенок вкладывает маленькую матрешку в большую и достает ее.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Постепенно надо показать ему всех матрешек,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чтобы ребенок мог сравнить все матрешки по размеру.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mapapama.ru/wp-content/uploads/2015/11/matreshka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80728"/>
            <a:ext cx="7560839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11560" y="294661"/>
            <a:ext cx="7776864" cy="58785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Порядковый счет в обычной жизни.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3200" b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обратите внимание малыша на то, что все вокруг нас можно посчитать и ввести  счет в вашу обыденную жизнь. Считайте ступеньки, по которым поднимаетесь, машины перед домом, ложки перед обедом, поросят в сказке, свечки-палочки на вашем торте из песка и т.д</a:t>
            </a:r>
            <a:r>
              <a:rPr lang="ru-RU" sz="2400" b="1" dirty="0" smtClean="0"/>
              <a:t>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Это можно делать с 1 года.  Так постепенно ребенок запомнит последовательность «Раз, два, три..»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</TotalTime>
  <Words>699</Words>
  <Application>Microsoft Office PowerPoint</Application>
  <PresentationFormat>Экран (4:3)</PresentationFormat>
  <Paragraphs>46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Хозяин</cp:lastModifiedBy>
  <cp:revision>78</cp:revision>
  <dcterms:created xsi:type="dcterms:W3CDTF">2015-06-02T16:54:57Z</dcterms:created>
  <dcterms:modified xsi:type="dcterms:W3CDTF">2017-01-11T13:10:18Z</dcterms:modified>
</cp:coreProperties>
</file>