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CACB1-1BF6-4501-A152-3C7C7DF3D65D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AC85E-8C66-4487-94A1-A9646FFDC6A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AAC85E-8C66-4487-94A1-A9646FFDC6A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5A31141-E51E-4929-B344-3CFDB0222D67}" type="datetimeFigureOut">
              <a:rPr lang="ru-RU" smtClean="0"/>
              <a:pPr/>
              <a:t>27.11.2015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77A8ADE-F856-43D9-A7EB-5240BB611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                                                                Авторы работы: 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Тимащук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Т.Н.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Жирлицына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Л.О.</a:t>
            </a: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Трясучкина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Е.И.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62154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Методическая  разработка  праздника</a:t>
            </a:r>
            <a:br>
              <a:rPr lang="ru-RU" sz="3600" b="1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4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«Край мой, Мордовия моя!»</a:t>
            </a:r>
            <a:endParaRPr lang="ru-RU" sz="44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 descr="G:\IMG_32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500306"/>
            <a:ext cx="5000660" cy="3857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5174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</a:t>
            </a:r>
            <a:r>
              <a:rPr lang="ru-RU" b="1" dirty="0" smtClean="0"/>
              <a:t>Песня «Мордовские матрешки» 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endParaRPr lang="ru-RU" b="1" dirty="0" smtClean="0"/>
          </a:p>
          <a:p>
            <a:pPr lvl="0">
              <a:buNone/>
            </a:pPr>
            <a:r>
              <a:rPr lang="ru-RU" dirty="0" smtClean="0"/>
              <a:t>В Америке, в Германии, в Италии- везде</a:t>
            </a:r>
          </a:p>
          <a:p>
            <a:pPr>
              <a:buNone/>
            </a:pPr>
            <a:r>
              <a:rPr lang="ru-RU" dirty="0" smtClean="0"/>
              <a:t> Мордовские матрешки в большой- большой цене.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140040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7" descr="2015-10-22 10.42.08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42976" y="2714620"/>
            <a:ext cx="3373462" cy="2388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/>
              <a:t>  </a:t>
            </a:r>
            <a:r>
              <a:rPr lang="ru-RU" b="1" dirty="0" smtClean="0"/>
              <a:t>   Таней «Русский хоровод»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ru-RU" dirty="0" smtClean="0"/>
              <a:t> </a:t>
            </a:r>
            <a:endParaRPr lang="ru-RU" b="1" dirty="0" smtClean="0"/>
          </a:p>
          <a:p>
            <a:pPr lvl="0"/>
            <a:r>
              <a:rPr lang="ru-RU" dirty="0" smtClean="0"/>
              <a:t>   Все деревни, города, любят праздники всегда</a:t>
            </a:r>
          </a:p>
          <a:p>
            <a:r>
              <a:rPr lang="ru-RU" dirty="0" smtClean="0"/>
              <a:t>   Песни петь, плясать, кружить, хороводы заводить.</a:t>
            </a:r>
          </a:p>
          <a:p>
            <a:r>
              <a:rPr lang="ru-RU" dirty="0" smtClean="0"/>
              <a:t>   Расступись, честной народ, идет девичий хоровод.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7" descr="IMG_467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214554"/>
            <a:ext cx="4059238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</a:t>
            </a:r>
            <a:r>
              <a:rPr lang="ru-RU" b="1" dirty="0" smtClean="0"/>
              <a:t>Оркестр «</a:t>
            </a:r>
            <a:r>
              <a:rPr lang="ru-RU" b="1" dirty="0" err="1" smtClean="0"/>
              <a:t>Левженский</a:t>
            </a:r>
            <a:r>
              <a:rPr lang="ru-RU" b="1" dirty="0" smtClean="0"/>
              <a:t> танец»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</a:t>
            </a:r>
            <a:r>
              <a:rPr lang="ru-RU" sz="2800" dirty="0" smtClean="0"/>
              <a:t>обр. </a:t>
            </a:r>
            <a:r>
              <a:rPr lang="ru-RU" sz="2800" dirty="0" err="1" smtClean="0"/>
              <a:t>В.Белоклокова</a:t>
            </a:r>
            <a:endParaRPr lang="ru-RU" sz="3100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14876" y="1643050"/>
            <a:ext cx="35719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800" dirty="0" smtClean="0"/>
          </a:p>
          <a:p>
            <a:pPr lvl="0"/>
            <a:r>
              <a:rPr lang="ru-RU" sz="2800" dirty="0" smtClean="0"/>
              <a:t>Звонкие – резные, ложки расписные.</a:t>
            </a:r>
          </a:p>
          <a:p>
            <a:r>
              <a:rPr lang="ru-RU" sz="2800" dirty="0" smtClean="0"/>
              <a:t>  От зари и до зари, веселятся ложкари,</a:t>
            </a:r>
          </a:p>
          <a:p>
            <a:r>
              <a:rPr lang="ru-RU" sz="2800" dirty="0" smtClean="0"/>
              <a:t>   Приходи, разбирай и играть начинай</a:t>
            </a:r>
            <a:endParaRPr lang="ru-RU" sz="2800" dirty="0"/>
          </a:p>
        </p:txBody>
      </p:sp>
      <p:pic>
        <p:nvPicPr>
          <p:cNvPr id="10" name="Содержимое 9" descr="2015-10-28 11.28.26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28662" y="2405220"/>
            <a:ext cx="3587776" cy="2809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Песня – соло «Мордовская плясовая»</a:t>
            </a:r>
            <a:r>
              <a:rPr lang="ru-RU" sz="4400" b="1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муз. Н. </a:t>
            </a:r>
            <a:r>
              <a:rPr lang="ru-RU" sz="27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Сураевой</a:t>
            </a:r>
            <a:r>
              <a:rPr lang="ru-RU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</a:t>
            </a:r>
            <a:r>
              <a:rPr lang="ru-RU" sz="27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Королёой</a:t>
            </a:r>
            <a:endParaRPr lang="ru-RU" sz="27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  Зеленые улицы новые, проспекты, что солнца светлей.</a:t>
            </a:r>
          </a:p>
          <a:p>
            <a:r>
              <a:rPr lang="ru-RU" dirty="0" smtClean="0"/>
              <a:t>  Саранск мой – столица Мордовии,</a:t>
            </a:r>
            <a:br>
              <a:rPr lang="ru-RU" dirty="0" smtClean="0"/>
            </a:br>
            <a:r>
              <a:rPr lang="ru-RU" dirty="0" smtClean="0"/>
              <a:t>  Саранск – город завтрашних дней.</a:t>
            </a:r>
          </a:p>
          <a:p>
            <a:r>
              <a:rPr lang="ru-RU" dirty="0" smtClean="0"/>
              <a:t>  И я не могу наглядеться на новых кварталов просторы</a:t>
            </a:r>
          </a:p>
          <a:p>
            <a:r>
              <a:rPr lang="ru-RU" dirty="0" smtClean="0"/>
              <a:t>  Мордовии - щедрое солнце – большой и прекрасный мой город.</a:t>
            </a:r>
          </a:p>
          <a:p>
            <a:endParaRPr lang="ru-RU" dirty="0"/>
          </a:p>
        </p:txBody>
      </p:sp>
      <p:pic>
        <p:nvPicPr>
          <p:cNvPr id="6" name="Содержимое 5" descr="IMG_59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57431"/>
            <a:ext cx="4059238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/>
              <a:t>Чтение стихов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«Я о Мордовии пою»</a:t>
            </a:r>
          </a:p>
          <a:p>
            <a:r>
              <a:rPr lang="ru-RU" dirty="0" smtClean="0"/>
              <a:t> </a:t>
            </a:r>
            <a:r>
              <a:rPr lang="ru-RU" sz="2400" dirty="0" smtClean="0"/>
              <a:t>Шумят хлеба в моем краю, </a:t>
            </a:r>
          </a:p>
          <a:p>
            <a:r>
              <a:rPr lang="ru-RU" sz="2400" dirty="0" smtClean="0"/>
              <a:t>Горит березок позолота… </a:t>
            </a:r>
          </a:p>
          <a:p>
            <a:r>
              <a:rPr lang="ru-RU" sz="2400" dirty="0" smtClean="0"/>
              <a:t>Я о Мордовии пою! Мне петь о ней </a:t>
            </a:r>
          </a:p>
          <a:p>
            <a:r>
              <a:rPr lang="ru-RU" sz="2400" dirty="0" smtClean="0"/>
              <a:t>Всю жизнь охота</a:t>
            </a:r>
            <a:r>
              <a:rPr lang="ru-RU" dirty="0" smtClean="0"/>
              <a:t>, </a:t>
            </a:r>
          </a:p>
          <a:p>
            <a:r>
              <a:rPr lang="ru-RU" dirty="0" smtClean="0"/>
              <a:t>Я о  Мордовии  пою.</a:t>
            </a:r>
          </a:p>
          <a:p>
            <a:r>
              <a:rPr lang="ru-RU" dirty="0" smtClean="0"/>
              <a:t>Нет края для души красивей!</a:t>
            </a:r>
          </a:p>
          <a:p>
            <a:r>
              <a:rPr lang="ru-RU" dirty="0" smtClean="0"/>
              <a:t>Я всей душой её люблю – </a:t>
            </a:r>
          </a:p>
          <a:p>
            <a:r>
              <a:rPr lang="ru-RU" dirty="0" smtClean="0"/>
              <a:t>Сестру прекрасную России.</a:t>
            </a:r>
          </a:p>
          <a:p>
            <a:endParaRPr lang="ru-RU" dirty="0" smtClean="0"/>
          </a:p>
          <a:p>
            <a:r>
              <a:rPr lang="ru-RU" dirty="0" smtClean="0"/>
              <a:t>  автор: В. </a:t>
            </a:r>
            <a:r>
              <a:rPr lang="ru-RU" dirty="0" err="1" smtClean="0"/>
              <a:t>Корчеганов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«</a:t>
            </a:r>
            <a:r>
              <a:rPr lang="ru-RU" b="1" dirty="0" err="1" smtClean="0"/>
              <a:t>Шачем</a:t>
            </a:r>
            <a:r>
              <a:rPr lang="ru-RU" b="1" dirty="0" smtClean="0"/>
              <a:t>  </a:t>
            </a:r>
            <a:r>
              <a:rPr lang="ru-RU" b="1" dirty="0" err="1" smtClean="0"/>
              <a:t>крайняй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err="1" smtClean="0"/>
              <a:t>Атянь-авань</a:t>
            </a:r>
            <a:r>
              <a:rPr lang="ru-RU" dirty="0" smtClean="0"/>
              <a:t>  </a:t>
            </a:r>
            <a:r>
              <a:rPr lang="ru-RU" dirty="0" err="1" smtClean="0"/>
              <a:t>мастор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Седити</a:t>
            </a:r>
            <a:r>
              <a:rPr lang="ru-RU" dirty="0" smtClean="0"/>
              <a:t>  </a:t>
            </a:r>
            <a:r>
              <a:rPr lang="ru-RU" dirty="0" err="1" smtClean="0"/>
              <a:t>петьф</a:t>
            </a:r>
            <a:r>
              <a:rPr lang="ru-RU" dirty="0" smtClean="0"/>
              <a:t>  </a:t>
            </a:r>
            <a:r>
              <a:rPr lang="ru-RU" dirty="0" err="1" smtClean="0"/>
              <a:t>сетьме</a:t>
            </a:r>
            <a:r>
              <a:rPr lang="ru-RU" dirty="0" smtClean="0"/>
              <a:t>  </a:t>
            </a:r>
            <a:r>
              <a:rPr lang="ru-RU" dirty="0" err="1" smtClean="0"/>
              <a:t>уженяй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err="1" smtClean="0"/>
              <a:t>Пизепне</a:t>
            </a:r>
            <a:r>
              <a:rPr lang="ru-RU" dirty="0" smtClean="0"/>
              <a:t> Тонь </a:t>
            </a:r>
            <a:r>
              <a:rPr lang="ru-RU" dirty="0" err="1" smtClean="0"/>
              <a:t>кепсихть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Пиже</a:t>
            </a:r>
            <a:r>
              <a:rPr lang="ru-RU" dirty="0" smtClean="0"/>
              <a:t> </a:t>
            </a:r>
            <a:r>
              <a:rPr lang="ru-RU" dirty="0" err="1" smtClean="0"/>
              <a:t>кашторф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err="1" smtClean="0"/>
              <a:t>Парьхциса</a:t>
            </a:r>
            <a:r>
              <a:rPr lang="ru-RU" dirty="0" smtClean="0"/>
              <a:t> </a:t>
            </a:r>
            <a:r>
              <a:rPr lang="ru-RU" dirty="0" err="1" smtClean="0"/>
              <a:t>щаф</a:t>
            </a:r>
            <a:r>
              <a:rPr lang="ru-RU" dirty="0" smtClean="0"/>
              <a:t> </a:t>
            </a:r>
            <a:r>
              <a:rPr lang="ru-RU" dirty="0" err="1" smtClean="0"/>
              <a:t>лаймотне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Перьф</a:t>
            </a:r>
            <a:r>
              <a:rPr lang="ru-RU" dirty="0" smtClean="0"/>
              <a:t> </a:t>
            </a:r>
            <a:r>
              <a:rPr lang="ru-RU" dirty="0" err="1" smtClean="0"/>
              <a:t>стяйхть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Шачем</a:t>
            </a:r>
            <a:r>
              <a:rPr lang="ru-RU" dirty="0" smtClean="0"/>
              <a:t>  </a:t>
            </a:r>
            <a:r>
              <a:rPr lang="ru-RU" dirty="0" err="1" smtClean="0"/>
              <a:t>крайняй</a:t>
            </a:r>
            <a:r>
              <a:rPr lang="ru-RU" dirty="0" smtClean="0"/>
              <a:t>,</a:t>
            </a:r>
            <a:br>
              <a:rPr lang="ru-RU" dirty="0" smtClean="0"/>
            </a:br>
            <a:r>
              <a:rPr lang="ru-RU" dirty="0" smtClean="0"/>
              <a:t>Ару </a:t>
            </a:r>
            <a:r>
              <a:rPr lang="ru-RU" dirty="0" err="1" smtClean="0"/>
              <a:t>лихтибряняй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Атянь-авань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Мазы  </a:t>
            </a:r>
            <a:r>
              <a:rPr lang="ru-RU" dirty="0" err="1" smtClean="0"/>
              <a:t>уженяй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Масторлангса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Тяконяй</a:t>
            </a:r>
            <a:r>
              <a:rPr lang="ru-RU" dirty="0" smtClean="0"/>
              <a:t> и </a:t>
            </a:r>
            <a:r>
              <a:rPr lang="ru-RU" dirty="0" err="1" smtClean="0"/>
              <a:t>фкяняй</a:t>
            </a:r>
            <a:r>
              <a:rPr lang="ru-RU" dirty="0" smtClean="0"/>
              <a:t>, </a:t>
            </a:r>
            <a:br>
              <a:rPr lang="ru-RU" dirty="0" smtClean="0"/>
            </a:br>
            <a:r>
              <a:rPr lang="ru-RU" dirty="0" err="1" smtClean="0"/>
              <a:t>Лажатфкаса</a:t>
            </a:r>
            <a:r>
              <a:rPr lang="ru-RU" dirty="0" smtClean="0"/>
              <a:t> </a:t>
            </a:r>
            <a:r>
              <a:rPr lang="ru-RU" dirty="0" err="1" smtClean="0"/>
              <a:t>ваймозе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Тейть</a:t>
            </a:r>
            <a:r>
              <a:rPr lang="ru-RU" dirty="0" smtClean="0"/>
              <a:t> </a:t>
            </a:r>
            <a:r>
              <a:rPr lang="ru-RU" dirty="0" err="1" smtClean="0"/>
              <a:t>шяйф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автор: И </a:t>
            </a:r>
            <a:r>
              <a:rPr lang="ru-RU" dirty="0" err="1" smtClean="0"/>
              <a:t>Кудашкин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/>
              <a:t>Танец «Завалинка»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357298"/>
            <a:ext cx="4059936" cy="4572000"/>
          </a:xfrm>
        </p:spPr>
        <p:txBody>
          <a:bodyPr/>
          <a:lstStyle/>
          <a:p>
            <a:pPr lvl="0"/>
            <a:r>
              <a:rPr lang="ru-RU" dirty="0" smtClean="0"/>
              <a:t>   </a:t>
            </a:r>
            <a:endParaRPr lang="ru-RU" b="1" dirty="0" smtClean="0"/>
          </a:p>
          <a:p>
            <a:pPr lvl="0"/>
            <a:r>
              <a:rPr lang="ru-RU" dirty="0" smtClean="0"/>
              <a:t> Нет земли дороже чем Россия.</a:t>
            </a:r>
          </a:p>
          <a:p>
            <a:pPr lvl="0"/>
            <a:r>
              <a:rPr lang="ru-RU" dirty="0" smtClean="0"/>
              <a:t>Родились мы здесь и здесь живём.</a:t>
            </a:r>
          </a:p>
          <a:p>
            <a:pPr lvl="0"/>
            <a:r>
              <a:rPr lang="ru-RU" dirty="0" smtClean="0"/>
              <a:t>Это наша гордость, наша сила.</a:t>
            </a:r>
          </a:p>
          <a:p>
            <a:pPr lvl="0"/>
            <a:r>
              <a:rPr lang="ru-RU" dirty="0" smtClean="0"/>
              <a:t>Ведь Россию родиной зовём.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Содержимое 11" descr="IMG_45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555336"/>
            <a:ext cx="4059238" cy="29453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</a:t>
            </a:r>
            <a:r>
              <a:rPr lang="ru-RU" b="1" dirty="0" smtClean="0"/>
              <a:t>Танец «</a:t>
            </a:r>
            <a:r>
              <a:rPr lang="ru-RU" b="1" dirty="0" err="1" smtClean="0"/>
              <a:t>Мокшень</a:t>
            </a:r>
            <a:r>
              <a:rPr lang="ru-RU" b="1" dirty="0" smtClean="0"/>
              <a:t> крайне»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В весёлых  нотах перезвон, звучит, поёт со всех сторон.</a:t>
            </a:r>
          </a:p>
          <a:p>
            <a:pPr>
              <a:buNone/>
            </a:pPr>
            <a:r>
              <a:rPr lang="ru-RU" dirty="0" smtClean="0"/>
              <a:t>    И маленькие звёздочки  пришли сюда не зря.</a:t>
            </a:r>
          </a:p>
          <a:p>
            <a:pPr>
              <a:buNone/>
            </a:pPr>
            <a:r>
              <a:rPr lang="ru-RU" dirty="0" smtClean="0"/>
              <a:t>    Композицию о родине   подарим вам друзья.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Пользователь\Desktop\фотоаппарат\ФОТО ДЕНЬ  ВЕТИРАНОВ\2015-10-22 11.08.1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571744"/>
            <a:ext cx="3929090" cy="3214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«</a:t>
            </a:r>
            <a:r>
              <a:rPr lang="ru-RU" b="1" dirty="0" err="1" smtClean="0"/>
              <a:t>Мокшень</a:t>
            </a:r>
            <a:r>
              <a:rPr lang="ru-RU" b="1" dirty="0" smtClean="0"/>
              <a:t>  </a:t>
            </a:r>
            <a:r>
              <a:rPr lang="ru-RU" b="1" dirty="0" err="1" smtClean="0"/>
              <a:t>крайняй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571612"/>
            <a:ext cx="5429288" cy="4572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Мокшень</a:t>
            </a:r>
            <a:r>
              <a:rPr lang="ru-RU" dirty="0" smtClean="0"/>
              <a:t>  </a:t>
            </a:r>
            <a:r>
              <a:rPr lang="ru-RU" dirty="0" err="1" smtClean="0"/>
              <a:t>крайняй</a:t>
            </a:r>
            <a:r>
              <a:rPr lang="ru-RU" dirty="0" smtClean="0"/>
              <a:t>, мазы    </a:t>
            </a:r>
            <a:r>
              <a:rPr lang="ru-RU" dirty="0" err="1" smtClean="0"/>
              <a:t>крайняй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Кели</a:t>
            </a:r>
            <a:r>
              <a:rPr lang="ru-RU" dirty="0" smtClean="0"/>
              <a:t> </a:t>
            </a:r>
            <a:r>
              <a:rPr lang="ru-RU" dirty="0" err="1" smtClean="0"/>
              <a:t>паксят</a:t>
            </a:r>
            <a:r>
              <a:rPr lang="ru-RU" dirty="0" smtClean="0"/>
              <a:t> и </a:t>
            </a:r>
            <a:r>
              <a:rPr lang="ru-RU" dirty="0" err="1" smtClean="0"/>
              <a:t>лугат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Катк</a:t>
            </a:r>
            <a:r>
              <a:rPr lang="ru-RU" dirty="0" smtClean="0"/>
              <a:t> </a:t>
            </a:r>
            <a:r>
              <a:rPr lang="ru-RU" dirty="0" err="1" smtClean="0"/>
              <a:t>тонь</a:t>
            </a:r>
            <a:r>
              <a:rPr lang="ru-RU" dirty="0" smtClean="0"/>
              <a:t> </a:t>
            </a:r>
            <a:r>
              <a:rPr lang="ru-RU" dirty="0" err="1" smtClean="0"/>
              <a:t>лемце</a:t>
            </a:r>
            <a:r>
              <a:rPr lang="ru-RU" dirty="0" smtClean="0"/>
              <a:t> </a:t>
            </a:r>
            <a:r>
              <a:rPr lang="ru-RU" dirty="0" err="1" smtClean="0"/>
              <a:t>морокс</a:t>
            </a:r>
            <a:r>
              <a:rPr lang="ru-RU" dirty="0" smtClean="0"/>
              <a:t> </a:t>
            </a:r>
            <a:r>
              <a:rPr lang="ru-RU" dirty="0" err="1" smtClean="0"/>
              <a:t>гайняй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Улихть</a:t>
            </a:r>
            <a:r>
              <a:rPr lang="ru-RU" dirty="0" smtClean="0"/>
              <a:t>  </a:t>
            </a:r>
            <a:r>
              <a:rPr lang="ru-RU" dirty="0" err="1" smtClean="0"/>
              <a:t>ломанттне</a:t>
            </a:r>
            <a:r>
              <a:rPr lang="ru-RU" dirty="0" smtClean="0"/>
              <a:t> </a:t>
            </a:r>
            <a:r>
              <a:rPr lang="ru-RU" dirty="0" err="1" smtClean="0"/>
              <a:t>шумбрат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Тяса</a:t>
            </a:r>
            <a:r>
              <a:rPr lang="ru-RU" dirty="0" smtClean="0"/>
              <a:t> </a:t>
            </a:r>
            <a:r>
              <a:rPr lang="ru-RU" dirty="0" err="1" smtClean="0"/>
              <a:t>шачень</a:t>
            </a:r>
            <a:r>
              <a:rPr lang="ru-RU" dirty="0" smtClean="0"/>
              <a:t>, </a:t>
            </a:r>
            <a:r>
              <a:rPr lang="ru-RU" dirty="0" err="1" smtClean="0"/>
              <a:t>тяса</a:t>
            </a:r>
            <a:r>
              <a:rPr lang="ru-RU" dirty="0" smtClean="0"/>
              <a:t> </a:t>
            </a:r>
            <a:r>
              <a:rPr lang="ru-RU" dirty="0" err="1" smtClean="0"/>
              <a:t>касонь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Тяса</a:t>
            </a:r>
            <a:r>
              <a:rPr lang="ru-RU" dirty="0" smtClean="0"/>
              <a:t> </a:t>
            </a:r>
            <a:r>
              <a:rPr lang="ru-RU" dirty="0" err="1" smtClean="0"/>
              <a:t>павазу</a:t>
            </a:r>
            <a:r>
              <a:rPr lang="ru-RU" dirty="0" smtClean="0"/>
              <a:t> </a:t>
            </a:r>
            <a:r>
              <a:rPr lang="ru-RU" dirty="0" err="1" smtClean="0"/>
              <a:t>эрь</a:t>
            </a:r>
            <a:r>
              <a:rPr lang="ru-RU" dirty="0" smtClean="0"/>
              <a:t> </a:t>
            </a:r>
            <a:r>
              <a:rPr lang="ru-RU" dirty="0" err="1" smtClean="0"/>
              <a:t>шись</a:t>
            </a:r>
            <a:r>
              <a:rPr lang="ru-RU" dirty="0" smtClean="0"/>
              <a:t>.</a:t>
            </a:r>
          </a:p>
          <a:p>
            <a:r>
              <a:rPr lang="ru-RU" dirty="0" smtClean="0"/>
              <a:t>Коса </a:t>
            </a:r>
            <a:r>
              <a:rPr lang="ru-RU" dirty="0" err="1" smtClean="0"/>
              <a:t>мон</a:t>
            </a:r>
            <a:r>
              <a:rPr lang="ru-RU" dirty="0" smtClean="0"/>
              <a:t> </a:t>
            </a:r>
            <a:r>
              <a:rPr lang="ru-RU" dirty="0" err="1" smtClean="0"/>
              <a:t>афолень</a:t>
            </a:r>
            <a:r>
              <a:rPr lang="ru-RU" dirty="0" smtClean="0"/>
              <a:t> </a:t>
            </a:r>
            <a:r>
              <a:rPr lang="ru-RU" dirty="0" err="1" smtClean="0"/>
              <a:t>уле</a:t>
            </a:r>
            <a:r>
              <a:rPr lang="ru-RU" dirty="0" smtClean="0"/>
              <a:t>, </a:t>
            </a:r>
          </a:p>
          <a:p>
            <a:r>
              <a:rPr lang="ru-RU" dirty="0" err="1" smtClean="0"/>
              <a:t>Аф</a:t>
            </a:r>
            <a:r>
              <a:rPr lang="ru-RU" dirty="0" smtClean="0"/>
              <a:t> </a:t>
            </a:r>
            <a:r>
              <a:rPr lang="ru-RU" dirty="0" err="1" smtClean="0"/>
              <a:t>юкстави</a:t>
            </a:r>
            <a:r>
              <a:rPr lang="ru-RU" dirty="0" smtClean="0"/>
              <a:t> куду </a:t>
            </a:r>
            <a:r>
              <a:rPr lang="ru-RU" dirty="0" err="1" smtClean="0"/>
              <a:t>кись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7" descr="IMG_577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066521" y="2214554"/>
            <a:ext cx="2707366" cy="41433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dirty="0" smtClean="0"/>
              <a:t>Музыкально – хореографическая</a:t>
            </a:r>
            <a:br>
              <a:rPr lang="ru-RU" b="1" dirty="0" smtClean="0"/>
            </a:br>
            <a:r>
              <a:rPr lang="ru-RU" b="1" dirty="0" smtClean="0"/>
              <a:t>    композиция «</a:t>
            </a:r>
            <a:r>
              <a:rPr lang="ru-RU" b="1" dirty="0" err="1" smtClean="0"/>
              <a:t>Сёмань</a:t>
            </a:r>
            <a:r>
              <a:rPr lang="ru-RU" b="1" dirty="0" smtClean="0"/>
              <a:t> </a:t>
            </a:r>
            <a:r>
              <a:rPr lang="ru-RU" b="1" dirty="0" err="1" smtClean="0"/>
              <a:t>ульця</a:t>
            </a:r>
            <a:r>
              <a:rPr lang="ru-RU" b="1" dirty="0" smtClean="0"/>
              <a:t>»            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Содержимое 9" descr="2015-10-22 11.16.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8794" y="2285992"/>
            <a:ext cx="5448300" cy="31924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857224" y="214290"/>
            <a:ext cx="8286776" cy="58817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Цель: 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Дать представление о  связи прошлого и настоящего в реальной действительности и в  произведениях искусства различных видов: знакомство с композиторами нашей республики. музыке, танцах, слове, игре.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Пробудить интерес к фольклору родного края.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Учить детей воспринимать на слух звучание мордовских песен, поддерживать желание петь самим.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Познакомить с основой ритма в игре на  музыкальных инструментах и знакомство с мордовскими народными инструментами.</a:t>
            </a:r>
          </a:p>
          <a:p>
            <a:pPr marL="457200" indent="-45720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Продолжать воспитывать бережное отношение к природе родного края, продолжать изучать родной мордовский язык.</a:t>
            </a:r>
          </a:p>
          <a:p>
            <a:pPr marL="457200" indent="-457200"/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68592" y="3140040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4294967295"/>
          </p:nvPr>
        </p:nvSpPr>
        <p:spPr>
          <a:xfrm>
            <a:off x="928662" y="642918"/>
            <a:ext cx="7300938" cy="545308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/>
              <a:t> </a:t>
            </a:r>
            <a:r>
              <a:rPr lang="ru-RU" dirty="0" err="1" smtClean="0"/>
              <a:t>Шумбратада</a:t>
            </a:r>
            <a:r>
              <a:rPr lang="ru-RU" dirty="0" smtClean="0"/>
              <a:t>, </a:t>
            </a:r>
            <a:r>
              <a:rPr lang="ru-RU" dirty="0" err="1" smtClean="0"/>
              <a:t>вечкема</a:t>
            </a:r>
            <a:r>
              <a:rPr lang="ru-RU" dirty="0" smtClean="0"/>
              <a:t> </a:t>
            </a:r>
            <a:r>
              <a:rPr lang="ru-RU" dirty="0" err="1" smtClean="0"/>
              <a:t>ялгат</a:t>
            </a:r>
            <a:r>
              <a:rPr lang="ru-RU" dirty="0" smtClean="0"/>
              <a:t>!</a:t>
            </a:r>
          </a:p>
          <a:p>
            <a:pPr>
              <a:buNone/>
            </a:pPr>
            <a:r>
              <a:rPr lang="ru-RU" dirty="0" smtClean="0"/>
              <a:t>                       </a:t>
            </a:r>
            <a:r>
              <a:rPr lang="ru-RU" dirty="0" err="1" smtClean="0"/>
              <a:t>Пуромодо</a:t>
            </a:r>
            <a:r>
              <a:rPr lang="ru-RU" dirty="0" smtClean="0"/>
              <a:t> </a:t>
            </a:r>
            <a:r>
              <a:rPr lang="ru-RU" dirty="0" err="1" smtClean="0"/>
              <a:t>вейс</a:t>
            </a:r>
            <a:r>
              <a:rPr lang="ru-RU" dirty="0" smtClean="0"/>
              <a:t>! </a:t>
            </a:r>
          </a:p>
          <a:p>
            <a:pPr>
              <a:buNone/>
            </a:pPr>
            <a:r>
              <a:rPr lang="ru-RU" dirty="0" smtClean="0"/>
              <a:t>   Здравствуйте, гости дорогие!</a:t>
            </a:r>
          </a:p>
          <a:p>
            <a:pPr>
              <a:buNone/>
            </a:pPr>
            <a:r>
              <a:rPr lang="ru-RU" dirty="0" smtClean="0"/>
              <a:t>   Мы живём в Мордовии, и  каждый из нас очень любит свой край!</a:t>
            </a:r>
          </a:p>
          <a:p>
            <a:pPr>
              <a:buNone/>
            </a:pPr>
            <a:r>
              <a:rPr lang="ru-RU" dirty="0" smtClean="0"/>
              <a:t>    У нашей Республики юбилей –</a:t>
            </a:r>
          </a:p>
          <a:p>
            <a:pPr>
              <a:buNone/>
            </a:pPr>
            <a:r>
              <a:rPr lang="ru-RU" dirty="0" smtClean="0"/>
              <a:t>     ей  исполняется 375  лет.</a:t>
            </a:r>
          </a:p>
          <a:p>
            <a:pPr>
              <a:buNone/>
            </a:pPr>
            <a:r>
              <a:rPr lang="ru-RU" dirty="0" smtClean="0"/>
              <a:t>    И сегодняшний  праздник мы  посвящаем      нашей любимой  Мордовии!           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68592" y="3140040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97154" y="3140040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857225" y="428604"/>
            <a:ext cx="7715304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Ты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моя Родина, край наш Мордовия!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В жизни опора, любовь и судьба,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Мокша и эрзя, русские братья, мы твои дети,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славим тебя.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Люблю тебя, моя Мордовия, за ясный свет твоих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  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очей,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За ум, за подвиги святые, за голос звонкий, как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ручей.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Мордовский край, тебя я славлю, твои успехи и дела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И с юбилеем поздравляю тебя, Мордовия земля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      Песня «Край мой,  край»</a:t>
            </a:r>
            <a:br>
              <a:rPr lang="ru-RU" b="1" dirty="0" smtClean="0"/>
            </a:br>
            <a:r>
              <a:rPr lang="ru-RU" dirty="0" smtClean="0"/>
              <a:t>        </a:t>
            </a:r>
            <a:r>
              <a:rPr lang="ru-RU" sz="3100" dirty="0" smtClean="0"/>
              <a:t>муз. А.Аверкина    </a:t>
            </a:r>
            <a:endParaRPr lang="ru-RU" sz="31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97154" y="3140040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Содержимое 8" descr="2015-10-28 11.20.48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85852" y="1571612"/>
            <a:ext cx="7112000" cy="4572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49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Танец «</a:t>
            </a:r>
            <a:r>
              <a:rPr lang="ru-RU" sz="49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Мордовочка</a:t>
            </a:r>
            <a:r>
              <a:rPr lang="ru-RU" sz="49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моя»</a:t>
            </a: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36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муз. Г. </a:t>
            </a:r>
            <a:r>
              <a:rPr lang="ru-RU" sz="27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Сураева</a:t>
            </a:r>
            <a:r>
              <a:rPr lang="ru-RU" sz="27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Королёва</a:t>
            </a:r>
            <a:endParaRPr lang="ru-RU" sz="2700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642910" y="1524000"/>
            <a:ext cx="3874226" cy="4572000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  Из Мордовского села,     мы приехали сюда </a:t>
            </a:r>
          </a:p>
          <a:p>
            <a:pPr lvl="0">
              <a:buNone/>
            </a:pPr>
            <a:r>
              <a:rPr lang="ru-RU" dirty="0" smtClean="0"/>
              <a:t>   К вам пришли мы не         одни – песни, пляски принесли.</a:t>
            </a:r>
          </a:p>
          <a:p>
            <a:pPr>
              <a:buNone/>
            </a:pPr>
            <a:r>
              <a:rPr lang="ru-RU" dirty="0" smtClean="0"/>
              <a:t>   А мордовские красавицы, всему миру, всему свету очень нравятся.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7165" y="3097175"/>
            <a:ext cx="6337274" cy="57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7" descr="IMG_45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89480"/>
            <a:ext cx="4059238" cy="29540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b="1" dirty="0" smtClean="0"/>
              <a:t>Песня «Од </a:t>
            </a:r>
            <a:r>
              <a:rPr lang="ru-RU" b="1" dirty="0" err="1" smtClean="0"/>
              <a:t>цёра</a:t>
            </a:r>
            <a:r>
              <a:rPr lang="ru-RU" b="1" dirty="0" smtClean="0"/>
              <a:t>» мордовская песня.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Мы с мордовской    песней дружим, по-мордовски говорим.</a:t>
            </a:r>
          </a:p>
          <a:p>
            <a:pPr>
              <a:buNone/>
            </a:pPr>
            <a:r>
              <a:rPr lang="ru-RU" dirty="0" smtClean="0"/>
              <a:t>    Хорошо живем, не тужим, песню спеть для вас хотим.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Содержимое 9" descr="IMG_5907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28662" y="2643182"/>
            <a:ext cx="3587776" cy="28170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42996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  </a:t>
            </a:r>
            <a:r>
              <a:rPr lang="ru-RU" dirty="0" smtClean="0"/>
              <a:t>  </a:t>
            </a:r>
            <a:r>
              <a:rPr lang="ru-RU" b="1" dirty="0" smtClean="0"/>
              <a:t>Мордовская игра «</a:t>
            </a:r>
            <a:r>
              <a:rPr lang="ru-RU" b="1" dirty="0" err="1" smtClean="0"/>
              <a:t>Эрзянь-карть</a:t>
            </a:r>
            <a:r>
              <a:rPr lang="ru-RU" b="1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57224" y="1524000"/>
            <a:ext cx="7850912" cy="14049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Хватит петь   да   плясать пора и отдыхать.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11468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Содержимое 9" descr="IMG_5896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214546" y="3214686"/>
            <a:ext cx="4143404" cy="292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</a:t>
            </a:r>
            <a:r>
              <a:rPr lang="ru-RU" b="1" dirty="0" smtClean="0"/>
              <a:t>Танец «Гжель» </a:t>
            </a:r>
            <a:r>
              <a:rPr lang="ru-RU" sz="2800" dirty="0" smtClean="0"/>
              <a:t>муз. </a:t>
            </a:r>
            <a:r>
              <a:rPr lang="ru-RU" sz="2800" dirty="0" err="1" smtClean="0"/>
              <a:t>В.Темнова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На просторах Республики нашей</a:t>
            </a:r>
          </a:p>
          <a:p>
            <a:r>
              <a:rPr lang="ru-RU" dirty="0" smtClean="0"/>
              <a:t>Вместе с русскими дружно живем.</a:t>
            </a:r>
          </a:p>
          <a:p>
            <a:r>
              <a:rPr lang="ru-RU" dirty="0" smtClean="0"/>
              <a:t>Вместе с ними и сеем и пашем, Вместе пляшем и песни поем.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40030" y="3068602"/>
            <a:ext cx="6337274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Содержимое 7" descr="IMG_59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928803"/>
            <a:ext cx="4059238" cy="31740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680</Words>
  <Application>Microsoft Office PowerPoint</Application>
  <PresentationFormat>Экран (4:3)</PresentationFormat>
  <Paragraphs>113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Методическая  разработка  праздника «Край мой, Мордовия моя!»</vt:lpstr>
      <vt:lpstr>Слайд 2</vt:lpstr>
      <vt:lpstr>Слайд 3</vt:lpstr>
      <vt:lpstr>Слайд 4</vt:lpstr>
      <vt:lpstr>      Песня «Край мой,  край»         муз. А.Аверкина    </vt:lpstr>
      <vt:lpstr>    Танец «Мордовочка моя»  муз. Г. Сураева - Королёва</vt:lpstr>
      <vt:lpstr>   Песня «Од цёра» мордовская песня.</vt:lpstr>
      <vt:lpstr>    Мордовская игра «Эрзянь-карть» </vt:lpstr>
      <vt:lpstr>    Танец «Гжель» муз. В.Темнова</vt:lpstr>
      <vt:lpstr>    Песня «Мордовские матрешки» </vt:lpstr>
      <vt:lpstr>     Таней «Русский хоровод»</vt:lpstr>
      <vt:lpstr>     Оркестр «Левженский танец»                              обр. В.Белоклокова</vt:lpstr>
      <vt:lpstr>    Песня – соло «Мордовская плясовая» муз. Н. Сураевой - Королёой</vt:lpstr>
      <vt:lpstr>    Чтение стихов</vt:lpstr>
      <vt:lpstr>    Танец «Завалинка»</vt:lpstr>
      <vt:lpstr>    Танец «Мокшень крайне»</vt:lpstr>
      <vt:lpstr>    «Мокшень  крайняй»</vt:lpstr>
      <vt:lpstr>   Музыкально – хореографическая     композиция «Сёмань ульця»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Рабочий</dc:creator>
  <cp:lastModifiedBy>Пользователь</cp:lastModifiedBy>
  <cp:revision>14</cp:revision>
  <dcterms:created xsi:type="dcterms:W3CDTF">2015-11-25T09:16:06Z</dcterms:created>
  <dcterms:modified xsi:type="dcterms:W3CDTF">2015-11-27T06:51:09Z</dcterms:modified>
</cp:coreProperties>
</file>